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6"/>
          <p:cNvSpPr/>
          <p:nvPr/>
        </p:nvSpPr>
        <p:spPr>
          <a:xfrm>
            <a:off x="256032" y="265175"/>
            <a:ext cx="11683049" cy="633243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 anchor="b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0" name="직선 연결선(S) 7"/>
          <p:cNvSpPr/>
          <p:nvPr/>
        </p:nvSpPr>
        <p:spPr>
          <a:xfrm>
            <a:off x="604434" y="1196391"/>
            <a:ext cx="10983133" cy="1"/>
          </a:xfrm>
          <a:prstGeom prst="line">
            <a:avLst/>
          </a:prstGeom>
          <a:ln w="25400">
            <a:solidFill>
              <a:srgbClr val="D247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" name="직사각형 8"/>
          <p:cNvSpPr/>
          <p:nvPr/>
        </p:nvSpPr>
        <p:spPr>
          <a:xfrm>
            <a:off x="-294603" y="-33279"/>
            <a:ext cx="12784319" cy="692934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 anchor="b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2" name="직선 연결선(S) 11"/>
          <p:cNvSpPr/>
          <p:nvPr/>
        </p:nvSpPr>
        <p:spPr>
          <a:xfrm>
            <a:off x="604434" y="1196391"/>
            <a:ext cx="10983133" cy="1"/>
          </a:xfrm>
          <a:prstGeom prst="line">
            <a:avLst/>
          </a:prstGeom>
          <a:ln w="25400">
            <a:solidFill>
              <a:srgbClr val="D247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521206" y="448055"/>
            <a:ext cx="6877120" cy="6400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half" idx="1" hasCustomPrompt="1"/>
          </p:nvPr>
        </p:nvSpPr>
        <p:spPr>
          <a:xfrm>
            <a:off x="539495" y="1435608"/>
            <a:ext cx="4416554" cy="3977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마스터 텍스트 스타일을 편집하려면 클릭하세요.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374870" y="6251894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521206" y="448055"/>
            <a:ext cx="6877120" cy="6400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 hasCustomPrompt="1"/>
          </p:nvPr>
        </p:nvSpPr>
        <p:spPr>
          <a:xfrm>
            <a:off x="539495" y="1435608"/>
            <a:ext cx="4416554" cy="3977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마스터 텍스트 스타일을 편집하려면 클릭하세요.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1374870" y="6251894"/>
            <a:ext cx="273657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6"/>
          <p:cNvSpPr/>
          <p:nvPr/>
        </p:nvSpPr>
        <p:spPr>
          <a:xfrm>
            <a:off x="256032" y="265175"/>
            <a:ext cx="11683049" cy="633243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 anchor="b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2" name="직선 연결선(S) 7"/>
          <p:cNvSpPr/>
          <p:nvPr/>
        </p:nvSpPr>
        <p:spPr>
          <a:xfrm>
            <a:off x="604434" y="1196391"/>
            <a:ext cx="10983133" cy="1"/>
          </a:xfrm>
          <a:prstGeom prst="line">
            <a:avLst/>
          </a:prstGeom>
          <a:ln w="25400">
            <a:solidFill>
              <a:srgbClr val="D2472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직사각형 8"/>
          <p:cNvSpPr/>
          <p:nvPr/>
        </p:nvSpPr>
        <p:spPr>
          <a:xfrm>
            <a:off x="254951" y="262783"/>
            <a:ext cx="11683049" cy="6332435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4" name="직사각형 9"/>
          <p:cNvSpPr/>
          <p:nvPr/>
        </p:nvSpPr>
        <p:spPr>
          <a:xfrm>
            <a:off x="254950" y="262783"/>
            <a:ext cx="11682101" cy="2072645"/>
          </a:xfrm>
          <a:prstGeom prst="rect">
            <a:avLst/>
          </a:prstGeom>
          <a:solidFill>
            <a:srgbClr val="D247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5" name="Title Text"/>
          <p:cNvSpPr txBox="1"/>
          <p:nvPr>
            <p:ph type="title"/>
          </p:nvPr>
        </p:nvSpPr>
        <p:spPr>
          <a:xfrm>
            <a:off x="521208" y="1536191"/>
            <a:ext cx="6876289" cy="64008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idx="1" hasCustomPrompt="1"/>
          </p:nvPr>
        </p:nvSpPr>
        <p:spPr>
          <a:xfrm>
            <a:off x="539495" y="2560320"/>
            <a:ext cx="9445754" cy="397764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04040"/>
                </a:solidFill>
              </a:defRPr>
            </a:lvl1pPr>
            <a:lvl2pPr marL="457200" indent="-457200">
              <a:defRPr sz="2400">
                <a:solidFill>
                  <a:srgbClr val="404040"/>
                </a:solidFill>
              </a:defRPr>
            </a:lvl2pPr>
            <a:lvl3pPr marL="914400" indent="-457200">
              <a:defRPr sz="2400">
                <a:solidFill>
                  <a:srgbClr val="404040"/>
                </a:solidFill>
              </a:defRPr>
            </a:lvl3pPr>
            <a:lvl4pPr marL="1371600" indent="-457200">
              <a:defRPr sz="2400">
                <a:solidFill>
                  <a:srgbClr val="404040"/>
                </a:solidFill>
              </a:defRPr>
            </a:lvl4pPr>
            <a:lvl5pPr marL="1828800" indent="-457200">
              <a:defRPr sz="2400">
                <a:solidFill>
                  <a:srgbClr val="404040"/>
                </a:solidFill>
              </a:defRPr>
            </a:lvl5pPr>
          </a:lstStyle>
          <a:p>
            <a:pPr/>
            <a:r>
              <a:t>마스터 텍스트 스타일을 편집하려면 클릭하세요.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521208" y="1536191"/>
            <a:ext cx="6876289" cy="64008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539495" y="2560320"/>
            <a:ext cx="9445754" cy="397764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04040"/>
                </a:solidFill>
              </a:defRPr>
            </a:lvl1pPr>
            <a:lvl2pPr marL="457200" indent="-457200">
              <a:defRPr sz="2400">
                <a:solidFill>
                  <a:srgbClr val="404040"/>
                </a:solidFill>
              </a:defRPr>
            </a:lvl2pPr>
            <a:lvl3pPr marL="914400" indent="-457200">
              <a:defRPr sz="2400">
                <a:solidFill>
                  <a:srgbClr val="404040"/>
                </a:solidFill>
              </a:defRPr>
            </a:lvl3pPr>
            <a:lvl4pPr marL="1371600" indent="-457200">
              <a:defRPr sz="2400">
                <a:solidFill>
                  <a:srgbClr val="404040"/>
                </a:solidFill>
              </a:defRPr>
            </a:lvl4pPr>
            <a:lvl5pPr marL="1828800" indent="-457200">
              <a:defRPr sz="2400">
                <a:solidFill>
                  <a:srgbClr val="404040"/>
                </a:solidFill>
              </a:defRPr>
            </a:lvl5pPr>
          </a:lstStyle>
          <a:p>
            <a:pPr/>
            <a:r>
              <a:t>마스터 텍스트 스타일을 편집하려면 클릭하세요.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-256794" y="-12786"/>
            <a:ext cx="12708701" cy="6888357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 anchor="b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21208" y="448055"/>
            <a:ext cx="6876289" cy="64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2286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6858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1430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16002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0574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25146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2971800" marR="0" indent="-2286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200400" algn="l" defTabSz="914400" rtl="0" latinLnBrk="0">
        <a:lnSpc>
          <a:spcPct val="15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youtu.be/dOsYerpKloY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/>
          <p:cNvSpPr txBox="1"/>
          <p:nvPr>
            <p:ph type="title" idx="4294967295"/>
          </p:nvPr>
        </p:nvSpPr>
        <p:spPr>
          <a:xfrm>
            <a:off x="627040" y="1402379"/>
            <a:ext cx="5656608" cy="1032662"/>
          </a:xfrm>
          <a:prstGeom prst="rect">
            <a:avLst/>
          </a:prstGeom>
        </p:spPr>
        <p:txBody>
          <a:bodyPr/>
          <a:lstStyle>
            <a:lvl1pPr defTabSz="813816">
              <a:defRPr b="1" sz="6230"/>
            </a:lvl1pPr>
          </a:lstStyle>
          <a:p>
            <a:pPr/>
            <a:r>
              <a:t>Share &amp; 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3"/>
          <p:cNvSpPr txBox="1"/>
          <p:nvPr/>
        </p:nvSpPr>
        <p:spPr>
          <a:xfrm>
            <a:off x="3569246" y="325155"/>
            <a:ext cx="5053508" cy="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Demo 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3"/>
          <p:cNvSpPr txBox="1"/>
          <p:nvPr/>
        </p:nvSpPr>
        <p:spPr>
          <a:xfrm>
            <a:off x="3569246" y="325155"/>
            <a:ext cx="5053508" cy="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Demo Video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7"/>
          <p:cNvSpPr txBox="1"/>
          <p:nvPr>
            <p:ph type="title"/>
          </p:nvPr>
        </p:nvSpPr>
        <p:spPr>
          <a:xfrm>
            <a:off x="521207" y="448055"/>
            <a:ext cx="8135612" cy="640081"/>
          </a:xfrm>
          <a:prstGeom prst="rect">
            <a:avLst/>
          </a:prstGeom>
        </p:spPr>
        <p:txBody>
          <a:bodyPr/>
          <a:lstStyle>
            <a:lvl1pPr>
              <a:defRPr b="1" sz="3500"/>
            </a:lvl1pPr>
          </a:lstStyle>
          <a:p>
            <a:pPr/>
            <a:r>
              <a:t>Design Challenge</a:t>
            </a:r>
          </a:p>
        </p:txBody>
      </p:sp>
      <p:sp>
        <p:nvSpPr>
          <p:cNvPr id="68" name="내용 개체 틀 17"/>
          <p:cNvSpPr txBox="1"/>
          <p:nvPr/>
        </p:nvSpPr>
        <p:spPr>
          <a:xfrm>
            <a:off x="1102233" y="1958189"/>
            <a:ext cx="9311501" cy="306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1000"/>
              </a:spcBef>
              <a:defRPr b="1" sz="3200">
                <a:latin typeface="+mn-lt"/>
                <a:ea typeface="+mn-ea"/>
                <a:cs typeface="+mn-cs"/>
                <a:sym typeface="맑은 고딕"/>
              </a:defRPr>
            </a:pPr>
            <a:r>
              <a:t>Design a </a:t>
            </a:r>
            <a:r>
              <a:rPr>
                <a:solidFill>
                  <a:srgbClr val="D24726"/>
                </a:solidFill>
              </a:rPr>
              <a:t>web/AR </a:t>
            </a:r>
            <a:r>
              <a:t>to enable </a:t>
            </a:r>
            <a:r>
              <a:rPr>
                <a:solidFill>
                  <a:srgbClr val="D24726"/>
                </a:solidFill>
              </a:rPr>
              <a:t>students, teachers, and visitors </a:t>
            </a:r>
            <a:r>
              <a:t>in this building to</a:t>
            </a:r>
            <a:r>
              <a:rPr>
                <a:solidFill>
                  <a:srgbClr val="D24726"/>
                </a:solidFill>
              </a:rPr>
              <a:t> let each other help </a:t>
            </a:r>
            <a:r>
              <a:t>in</a:t>
            </a:r>
            <a:r>
              <a:rPr>
                <a:solidFill>
                  <a:srgbClr val="D24726"/>
                </a:solidFill>
              </a:rPr>
              <a:t> one minute.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7"/>
          <p:cNvSpPr txBox="1"/>
          <p:nvPr>
            <p:ph type="title"/>
          </p:nvPr>
        </p:nvSpPr>
        <p:spPr>
          <a:xfrm>
            <a:off x="521207" y="448055"/>
            <a:ext cx="8135612" cy="640081"/>
          </a:xfrm>
          <a:prstGeom prst="rect">
            <a:avLst/>
          </a:prstGeom>
        </p:spPr>
        <p:txBody>
          <a:bodyPr/>
          <a:lstStyle>
            <a:lvl1pPr>
              <a:defRPr b="1" sz="3500"/>
            </a:lvl1pPr>
          </a:lstStyle>
          <a:p>
            <a:pPr/>
            <a:r>
              <a:t>Mindmap</a:t>
            </a:r>
          </a:p>
        </p:txBody>
      </p:sp>
      <p:pic>
        <p:nvPicPr>
          <p:cNvPr id="71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2395" t="17592" r="14792" b="9444"/>
          <a:stretch>
            <a:fillRect/>
          </a:stretch>
        </p:blipFill>
        <p:spPr>
          <a:xfrm>
            <a:off x="1047749" y="1406144"/>
            <a:ext cx="10096502" cy="500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rcRect l="12019" t="10438" r="14226" b="2388"/>
          <a:stretch>
            <a:fillRect/>
          </a:stretch>
        </p:blipFill>
        <p:spPr>
          <a:xfrm>
            <a:off x="-1" y="-532981"/>
            <a:ext cx="12219747" cy="8124405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제목 3"/>
          <p:cNvSpPr txBox="1"/>
          <p:nvPr>
            <p:ph type="title"/>
          </p:nvPr>
        </p:nvSpPr>
        <p:spPr>
          <a:xfrm>
            <a:off x="445007" y="219455"/>
            <a:ext cx="6877119" cy="640082"/>
          </a:xfrm>
          <a:prstGeom prst="rect">
            <a:avLst/>
          </a:prstGeom>
        </p:spPr>
        <p:txBody>
          <a:bodyPr/>
          <a:lstStyle>
            <a:lvl1pPr>
              <a:defRPr b="1" sz="3600"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Prototype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"/>
          <p:cNvSpPr/>
          <p:nvPr/>
        </p:nvSpPr>
        <p:spPr>
          <a:xfrm>
            <a:off x="822434" y="1606589"/>
            <a:ext cx="10547132" cy="31130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" name="Circle"/>
          <p:cNvSpPr/>
          <p:nvPr/>
        </p:nvSpPr>
        <p:spPr>
          <a:xfrm>
            <a:off x="772031" y="534705"/>
            <a:ext cx="695460" cy="69546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" name="TextBox 3"/>
          <p:cNvSpPr txBox="1"/>
          <p:nvPr/>
        </p:nvSpPr>
        <p:spPr>
          <a:xfrm>
            <a:off x="849374" y="528355"/>
            <a:ext cx="515375" cy="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</a:t>
            </a:r>
          </a:p>
        </p:txBody>
      </p:sp>
      <p:sp>
        <p:nvSpPr>
          <p:cNvPr id="79" name="TextBox 6"/>
          <p:cNvSpPr txBox="1"/>
          <p:nvPr/>
        </p:nvSpPr>
        <p:spPr>
          <a:xfrm>
            <a:off x="1083058" y="2034411"/>
            <a:ext cx="10025884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I can’t connect my laptop with HoloLens 2.</a:t>
            </a:r>
          </a:p>
          <a:p>
            <a:pPr algn="ctr"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We tried to do what they say in this video but nothing works for us.</a:t>
            </a:r>
          </a:p>
          <a:p>
            <a:pPr algn="ctr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https://youtu.be/dOsYerpKloY</a:t>
            </a:r>
            <a:r>
              <a:t> </a:t>
            </a:r>
          </a:p>
          <a:p>
            <a:pPr algn="ctr"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Is there anyone who can help us with this?</a:t>
            </a:r>
          </a:p>
        </p:txBody>
      </p:sp>
      <p:sp>
        <p:nvSpPr>
          <p:cNvPr id="80" name="Line"/>
          <p:cNvSpPr/>
          <p:nvPr/>
        </p:nvSpPr>
        <p:spPr>
          <a:xfrm flipV="1">
            <a:off x="11074399" y="653677"/>
            <a:ext cx="305115" cy="30511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Line"/>
          <p:cNvSpPr/>
          <p:nvPr/>
        </p:nvSpPr>
        <p:spPr>
          <a:xfrm flipH="1" flipV="1">
            <a:off x="11074399" y="653677"/>
            <a:ext cx="305115" cy="30511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TextBox 3"/>
          <p:cNvSpPr txBox="1"/>
          <p:nvPr/>
        </p:nvSpPr>
        <p:spPr>
          <a:xfrm>
            <a:off x="1596164" y="5595202"/>
            <a:ext cx="5053508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000" u="sng">
                <a:latin typeface="Arial"/>
                <a:ea typeface="Arial"/>
                <a:cs typeface="Arial"/>
                <a:sym typeface="Arial"/>
              </a:defRPr>
            </a:pPr>
            <a:r>
              <a:t>#AR</a:t>
            </a:r>
            <a:r>
              <a:rPr u="none"/>
              <a:t> </a:t>
            </a:r>
            <a:r>
              <a:t>#HoloLens2</a:t>
            </a:r>
            <a:r>
              <a:rPr u="none"/>
              <a:t> </a:t>
            </a:r>
            <a:r>
              <a:t>#Unity</a:t>
            </a:r>
          </a:p>
        </p:txBody>
      </p:sp>
      <p:sp>
        <p:nvSpPr>
          <p:cNvPr id="83" name="TextBox 3"/>
          <p:cNvSpPr txBox="1"/>
          <p:nvPr/>
        </p:nvSpPr>
        <p:spPr>
          <a:xfrm>
            <a:off x="759331" y="5595202"/>
            <a:ext cx="720860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Tag</a:t>
            </a:r>
          </a:p>
        </p:txBody>
      </p:sp>
      <p:grpSp>
        <p:nvGrpSpPr>
          <p:cNvPr id="86" name="사각형: 둥근 모서리 19"/>
          <p:cNvGrpSpPr/>
          <p:nvPr/>
        </p:nvGrpSpPr>
        <p:grpSpPr>
          <a:xfrm>
            <a:off x="8665190" y="5472828"/>
            <a:ext cx="2684820" cy="755525"/>
            <a:chOff x="0" y="0"/>
            <a:chExt cx="2684819" cy="755523"/>
          </a:xfrm>
        </p:grpSpPr>
        <p:sp>
          <p:nvSpPr>
            <p:cNvPr id="84" name="Rounded Rectangle"/>
            <p:cNvSpPr/>
            <p:nvPr/>
          </p:nvSpPr>
          <p:spPr>
            <a:xfrm>
              <a:off x="0" y="0"/>
              <a:ext cx="2684820" cy="755524"/>
            </a:xfrm>
            <a:prstGeom prst="roundRect">
              <a:avLst>
                <a:gd name="adj" fmla="val 7222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" name="SEND"/>
            <p:cNvSpPr txBox="1"/>
            <p:nvPr/>
          </p:nvSpPr>
          <p:spPr>
            <a:xfrm>
              <a:off x="90498" y="91995"/>
              <a:ext cx="2503823" cy="571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b="1"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SEND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3"/>
          <p:cNvSpPr txBox="1"/>
          <p:nvPr/>
        </p:nvSpPr>
        <p:spPr>
          <a:xfrm>
            <a:off x="849374" y="528355"/>
            <a:ext cx="9181198" cy="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request is sent to …</a:t>
            </a:r>
          </a:p>
        </p:txBody>
      </p:sp>
      <p:sp>
        <p:nvSpPr>
          <p:cNvPr id="89" name="Line"/>
          <p:cNvSpPr/>
          <p:nvPr/>
        </p:nvSpPr>
        <p:spPr>
          <a:xfrm flipV="1">
            <a:off x="11074399" y="653677"/>
            <a:ext cx="305115" cy="30511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Line"/>
          <p:cNvSpPr/>
          <p:nvPr/>
        </p:nvSpPr>
        <p:spPr>
          <a:xfrm flipH="1" flipV="1">
            <a:off x="11074399" y="653677"/>
            <a:ext cx="305115" cy="30511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TextBox 6"/>
          <p:cNvSpPr txBox="1"/>
          <p:nvPr/>
        </p:nvSpPr>
        <p:spPr>
          <a:xfrm>
            <a:off x="1702604" y="2128791"/>
            <a:ext cx="1392911" cy="1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Lee</a:t>
            </a:r>
          </a:p>
        </p:txBody>
      </p:sp>
      <p:sp>
        <p:nvSpPr>
          <p:cNvPr id="92" name="Circle"/>
          <p:cNvSpPr/>
          <p:nvPr/>
        </p:nvSpPr>
        <p:spPr>
          <a:xfrm>
            <a:off x="1064447" y="2186423"/>
            <a:ext cx="459976" cy="45997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" name="TextBox 3"/>
          <p:cNvSpPr txBox="1"/>
          <p:nvPr/>
        </p:nvSpPr>
        <p:spPr>
          <a:xfrm>
            <a:off x="1145895" y="2173723"/>
            <a:ext cx="271680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4" name="TextBox 3"/>
          <p:cNvSpPr txBox="1"/>
          <p:nvPr/>
        </p:nvSpPr>
        <p:spPr>
          <a:xfrm>
            <a:off x="3569246" y="2161023"/>
            <a:ext cx="5053508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#AR</a:t>
            </a:r>
          </a:p>
        </p:txBody>
      </p:sp>
      <p:sp>
        <p:nvSpPr>
          <p:cNvPr id="95" name="TextBox 3"/>
          <p:cNvSpPr txBox="1"/>
          <p:nvPr/>
        </p:nvSpPr>
        <p:spPr>
          <a:xfrm>
            <a:off x="3569246" y="3434214"/>
            <a:ext cx="5053508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#HoloLens2</a:t>
            </a:r>
          </a:p>
        </p:txBody>
      </p:sp>
      <p:sp>
        <p:nvSpPr>
          <p:cNvPr id="96" name="TextBox 3"/>
          <p:cNvSpPr txBox="1"/>
          <p:nvPr/>
        </p:nvSpPr>
        <p:spPr>
          <a:xfrm>
            <a:off x="3569246" y="4655641"/>
            <a:ext cx="5053508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000" u="sng">
                <a:latin typeface="Arial"/>
                <a:ea typeface="Arial"/>
                <a:cs typeface="Arial"/>
                <a:sym typeface="Arial"/>
              </a:defRPr>
            </a:pPr>
            <a:r>
              <a:t>#HoloLens2</a:t>
            </a:r>
            <a:r>
              <a:rPr u="none"/>
              <a:t> </a:t>
            </a:r>
            <a:r>
              <a:t>#Unity</a:t>
            </a:r>
          </a:p>
        </p:txBody>
      </p:sp>
      <p:sp>
        <p:nvSpPr>
          <p:cNvPr id="97" name="Line"/>
          <p:cNvSpPr/>
          <p:nvPr/>
        </p:nvSpPr>
        <p:spPr>
          <a:xfrm>
            <a:off x="-476534" y="3036890"/>
            <a:ext cx="13720712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Line"/>
          <p:cNvSpPr/>
          <p:nvPr/>
        </p:nvSpPr>
        <p:spPr>
          <a:xfrm>
            <a:off x="-409690" y="4277849"/>
            <a:ext cx="1358702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Line"/>
          <p:cNvSpPr/>
          <p:nvPr/>
        </p:nvSpPr>
        <p:spPr>
          <a:xfrm>
            <a:off x="-476534" y="5518808"/>
            <a:ext cx="13720713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TextBox 6"/>
          <p:cNvSpPr txBox="1"/>
          <p:nvPr/>
        </p:nvSpPr>
        <p:spPr>
          <a:xfrm>
            <a:off x="1702604" y="3389282"/>
            <a:ext cx="1392911" cy="1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Jang</a:t>
            </a:r>
          </a:p>
        </p:txBody>
      </p:sp>
      <p:sp>
        <p:nvSpPr>
          <p:cNvPr id="101" name="Circle"/>
          <p:cNvSpPr/>
          <p:nvPr/>
        </p:nvSpPr>
        <p:spPr>
          <a:xfrm>
            <a:off x="1064447" y="3446914"/>
            <a:ext cx="459976" cy="45997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" name="TextBox 3"/>
          <p:cNvSpPr txBox="1"/>
          <p:nvPr/>
        </p:nvSpPr>
        <p:spPr>
          <a:xfrm>
            <a:off x="1145895" y="3434214"/>
            <a:ext cx="271680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3" name="TextBox 6"/>
          <p:cNvSpPr txBox="1"/>
          <p:nvPr/>
        </p:nvSpPr>
        <p:spPr>
          <a:xfrm>
            <a:off x="1702604" y="4610709"/>
            <a:ext cx="1392911" cy="1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Kim</a:t>
            </a:r>
          </a:p>
        </p:txBody>
      </p:sp>
      <p:sp>
        <p:nvSpPr>
          <p:cNvPr id="104" name="Circle"/>
          <p:cNvSpPr/>
          <p:nvPr/>
        </p:nvSpPr>
        <p:spPr>
          <a:xfrm>
            <a:off x="1064447" y="4668341"/>
            <a:ext cx="459976" cy="45997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" name="TextBox 3"/>
          <p:cNvSpPr txBox="1"/>
          <p:nvPr/>
        </p:nvSpPr>
        <p:spPr>
          <a:xfrm>
            <a:off x="1145895" y="4655641"/>
            <a:ext cx="271680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108" name="사각형: 둥근 모서리 19"/>
          <p:cNvGrpSpPr/>
          <p:nvPr/>
        </p:nvGrpSpPr>
        <p:grpSpPr>
          <a:xfrm>
            <a:off x="9207057" y="2091848"/>
            <a:ext cx="2095426" cy="589666"/>
            <a:chOff x="0" y="0"/>
            <a:chExt cx="2095425" cy="589665"/>
          </a:xfrm>
        </p:grpSpPr>
        <p:sp>
          <p:nvSpPr>
            <p:cNvPr id="106" name="Rounded Rectangle"/>
            <p:cNvSpPr/>
            <p:nvPr/>
          </p:nvSpPr>
          <p:spPr>
            <a:xfrm>
              <a:off x="0" y="0"/>
              <a:ext cx="2095426" cy="589666"/>
            </a:xfrm>
            <a:prstGeom prst="roundRect">
              <a:avLst>
                <a:gd name="adj" fmla="val 7222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" name="Waiting …"/>
            <p:cNvSpPr txBox="1"/>
            <p:nvPr/>
          </p:nvSpPr>
          <p:spPr>
            <a:xfrm>
              <a:off x="70631" y="71799"/>
              <a:ext cx="1954164" cy="44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b="1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Waiting …</a:t>
              </a:r>
            </a:p>
          </p:txBody>
        </p:sp>
      </p:grpSp>
      <p:grpSp>
        <p:nvGrpSpPr>
          <p:cNvPr id="111" name="사각형: 둥근 모서리 19"/>
          <p:cNvGrpSpPr/>
          <p:nvPr/>
        </p:nvGrpSpPr>
        <p:grpSpPr>
          <a:xfrm>
            <a:off x="9207057" y="4616196"/>
            <a:ext cx="2095426" cy="589666"/>
            <a:chOff x="0" y="0"/>
            <a:chExt cx="2095425" cy="589665"/>
          </a:xfrm>
        </p:grpSpPr>
        <p:sp>
          <p:nvSpPr>
            <p:cNvPr id="109" name="Rounded Rectangle"/>
            <p:cNvSpPr/>
            <p:nvPr/>
          </p:nvSpPr>
          <p:spPr>
            <a:xfrm>
              <a:off x="0" y="0"/>
              <a:ext cx="2095426" cy="589666"/>
            </a:xfrm>
            <a:prstGeom prst="roundRect">
              <a:avLst>
                <a:gd name="adj" fmla="val 7222"/>
              </a:avLst>
            </a:prstGeom>
            <a:gradFill flip="none" rotWithShape="1">
              <a:gsLst>
                <a:gs pos="0">
                  <a:srgbClr val="80B860"/>
                </a:gs>
                <a:gs pos="76294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6350" cap="flat">
              <a:solidFill>
                <a:schemeClr val="accent1"/>
              </a:solidFill>
              <a:prstDash val="solid"/>
              <a:miter lim="8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Accepted"/>
            <p:cNvSpPr txBox="1"/>
            <p:nvPr/>
          </p:nvSpPr>
          <p:spPr>
            <a:xfrm>
              <a:off x="70631" y="71799"/>
              <a:ext cx="1954164" cy="44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b="1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Accepted</a:t>
              </a:r>
            </a:p>
          </p:txBody>
        </p:sp>
      </p:grpSp>
      <p:grpSp>
        <p:nvGrpSpPr>
          <p:cNvPr id="114" name="사각형: 둥근 모서리 19"/>
          <p:cNvGrpSpPr/>
          <p:nvPr/>
        </p:nvGrpSpPr>
        <p:grpSpPr>
          <a:xfrm>
            <a:off x="9207057" y="3326534"/>
            <a:ext cx="2095426" cy="589666"/>
            <a:chOff x="0" y="0"/>
            <a:chExt cx="2095425" cy="589665"/>
          </a:xfrm>
        </p:grpSpPr>
        <p:sp>
          <p:nvSpPr>
            <p:cNvPr id="112" name="Rounded Rectangle"/>
            <p:cNvSpPr/>
            <p:nvPr/>
          </p:nvSpPr>
          <p:spPr>
            <a:xfrm>
              <a:off x="0" y="0"/>
              <a:ext cx="2095426" cy="589666"/>
            </a:xfrm>
            <a:prstGeom prst="roundRect">
              <a:avLst>
                <a:gd name="adj" fmla="val 7222"/>
              </a:avLst>
            </a:prstGeom>
            <a:gradFill flip="none" rotWithShape="1">
              <a:gsLst>
                <a:gs pos="441">
                  <a:srgbClr val="EA3324">
                    <a:alpha val="82745"/>
                  </a:srgbClr>
                </a:gs>
                <a:gs pos="50000">
                  <a:srgbClr val="E44827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19050" dir="5400000">
                <a:srgbClr val="000000">
                  <a:alpha val="6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E33D27"/>
                  </a:solidFill>
                </a:defRPr>
              </a:pPr>
            </a:p>
          </p:txBody>
        </p:sp>
        <p:sp>
          <p:nvSpPr>
            <p:cNvPr id="113" name="Rejected"/>
            <p:cNvSpPr txBox="1"/>
            <p:nvPr/>
          </p:nvSpPr>
          <p:spPr>
            <a:xfrm>
              <a:off x="70631" y="71799"/>
              <a:ext cx="1954164" cy="44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b="1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Rejected</a:t>
              </a:r>
            </a:p>
          </p:txBody>
        </p:sp>
      </p:grpSp>
      <p:sp>
        <p:nvSpPr>
          <p:cNvPr id="115" name="TextBox 6"/>
          <p:cNvSpPr txBox="1"/>
          <p:nvPr/>
        </p:nvSpPr>
        <p:spPr>
          <a:xfrm>
            <a:off x="1702604" y="5933542"/>
            <a:ext cx="1392911" cy="109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Choi</a:t>
            </a:r>
          </a:p>
        </p:txBody>
      </p:sp>
      <p:sp>
        <p:nvSpPr>
          <p:cNvPr id="116" name="Circle"/>
          <p:cNvSpPr/>
          <p:nvPr/>
        </p:nvSpPr>
        <p:spPr>
          <a:xfrm>
            <a:off x="1064447" y="5991174"/>
            <a:ext cx="459976" cy="45997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" name="TextBox 3"/>
          <p:cNvSpPr txBox="1"/>
          <p:nvPr/>
        </p:nvSpPr>
        <p:spPr>
          <a:xfrm>
            <a:off x="1145895" y="5978474"/>
            <a:ext cx="271680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8" name="TextBox 3"/>
          <p:cNvSpPr txBox="1"/>
          <p:nvPr/>
        </p:nvSpPr>
        <p:spPr>
          <a:xfrm>
            <a:off x="3569246" y="5965774"/>
            <a:ext cx="5053508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000" u="sng">
                <a:latin typeface="Arial"/>
                <a:ea typeface="Arial"/>
                <a:cs typeface="Arial"/>
                <a:sym typeface="Arial"/>
              </a:defRPr>
            </a:pPr>
            <a:r>
              <a:t>#AR</a:t>
            </a:r>
            <a:r>
              <a:rPr u="none"/>
              <a:t> </a:t>
            </a:r>
            <a:r>
              <a:t>#HoloLens2</a:t>
            </a:r>
            <a:r>
              <a:rPr u="none"/>
              <a:t> </a:t>
            </a:r>
            <a:r>
              <a:t>#Unity</a:t>
            </a:r>
          </a:p>
        </p:txBody>
      </p:sp>
      <p:grpSp>
        <p:nvGrpSpPr>
          <p:cNvPr id="121" name="사각형: 둥근 모서리 19"/>
          <p:cNvGrpSpPr/>
          <p:nvPr/>
        </p:nvGrpSpPr>
        <p:grpSpPr>
          <a:xfrm>
            <a:off x="9207057" y="5896600"/>
            <a:ext cx="2095426" cy="589666"/>
            <a:chOff x="0" y="0"/>
            <a:chExt cx="2095425" cy="589665"/>
          </a:xfrm>
        </p:grpSpPr>
        <p:sp>
          <p:nvSpPr>
            <p:cNvPr id="119" name="Rounded Rectangle"/>
            <p:cNvSpPr/>
            <p:nvPr/>
          </p:nvSpPr>
          <p:spPr>
            <a:xfrm>
              <a:off x="0" y="0"/>
              <a:ext cx="2095426" cy="589666"/>
            </a:xfrm>
            <a:prstGeom prst="roundRect">
              <a:avLst>
                <a:gd name="adj" fmla="val 7222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" name="Waiting …"/>
            <p:cNvSpPr txBox="1"/>
            <p:nvPr/>
          </p:nvSpPr>
          <p:spPr>
            <a:xfrm>
              <a:off x="70631" y="71799"/>
              <a:ext cx="1954164" cy="44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b="1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Waiting 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3"/>
          <p:cNvSpPr txBox="1"/>
          <p:nvPr>
            <p:ph type="title"/>
          </p:nvPr>
        </p:nvSpPr>
        <p:spPr>
          <a:xfrm>
            <a:off x="521207" y="448055"/>
            <a:ext cx="6877119" cy="640081"/>
          </a:xfrm>
          <a:prstGeom prst="rect">
            <a:avLst/>
          </a:prstGeom>
        </p:spPr>
        <p:txBody>
          <a:bodyPr/>
          <a:lstStyle/>
          <a:p>
            <a:pPr/>
            <a:r>
              <a:t>Prototype</a:t>
            </a:r>
          </a:p>
        </p:txBody>
      </p:sp>
      <p:sp>
        <p:nvSpPr>
          <p:cNvPr id="124" name="내용 개체 틀 17"/>
          <p:cNvSpPr txBox="1"/>
          <p:nvPr/>
        </p:nvSpPr>
        <p:spPr>
          <a:xfrm>
            <a:off x="587329" y="1455491"/>
            <a:ext cx="5018721" cy="47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ts val="1800"/>
              </a:lnSpc>
              <a:spcBef>
                <a:spcPts val="2000"/>
              </a:spcBef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작동 방법:</a:t>
            </a:r>
          </a:p>
        </p:txBody>
      </p:sp>
      <p:grpSp>
        <p:nvGrpSpPr>
          <p:cNvPr id="127" name="그룹 17"/>
          <p:cNvGrpSpPr/>
          <p:nvPr/>
        </p:nvGrpSpPr>
        <p:grpSpPr>
          <a:xfrm>
            <a:off x="577272" y="1917997"/>
            <a:ext cx="466740" cy="409839"/>
            <a:chOff x="0" y="0"/>
            <a:chExt cx="466739" cy="409837"/>
          </a:xfrm>
        </p:grpSpPr>
        <p:sp>
          <p:nvSpPr>
            <p:cNvPr id="125" name="타원 18"/>
            <p:cNvSpPr/>
            <p:nvPr/>
          </p:nvSpPr>
          <p:spPr>
            <a:xfrm>
              <a:off x="25923" y="0"/>
              <a:ext cx="409838" cy="409838"/>
            </a:xfrm>
            <a:prstGeom prst="ellipse">
              <a:avLst/>
            </a:prstGeom>
            <a:solidFill>
              <a:srgbClr val="D247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26" name="텍스트 상자 19"/>
            <p:cNvSpPr txBox="1"/>
            <p:nvPr/>
          </p:nvSpPr>
          <p:spPr>
            <a:xfrm>
              <a:off x="0" y="16289"/>
              <a:ext cx="46674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28" name="내용 개체 틀 17"/>
          <p:cNvSpPr txBox="1"/>
          <p:nvPr/>
        </p:nvSpPr>
        <p:spPr>
          <a:xfrm>
            <a:off x="1102233" y="1958189"/>
            <a:ext cx="4494292" cy="59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1000"/>
              </a:spcBef>
              <a:defRPr b="1" sz="1200">
                <a:solidFill>
                  <a:srgbClr val="D24726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파일</a:t>
            </a:r>
            <a:r>
              <a:rPr b="0">
                <a:solidFill>
                  <a:srgbClr val="404040"/>
                </a:solidFill>
              </a:rPr>
              <a:t> &gt; </a:t>
            </a:r>
            <a:r>
              <a:t>새로 만들기</a:t>
            </a:r>
            <a:r>
              <a:rPr b="0">
                <a:solidFill>
                  <a:srgbClr val="404040"/>
                </a:solidFill>
              </a:rPr>
              <a:t> &gt; </a:t>
            </a:r>
            <a:r>
              <a:t>새</a:t>
            </a:r>
            <a:r>
              <a:rPr>
                <a:solidFill>
                  <a:srgbClr val="404040"/>
                </a:solidFill>
              </a:rPr>
              <a:t> </a:t>
            </a:r>
            <a:r>
              <a:t>프레젠테이션</a:t>
            </a:r>
            <a:r>
              <a:rPr b="0">
                <a:solidFill>
                  <a:srgbClr val="404040"/>
                </a:solidFill>
              </a:rPr>
              <a:t>으로 이동하여 새 프레젠테이션을 만듭니다.</a:t>
            </a:r>
          </a:p>
        </p:txBody>
      </p:sp>
      <p:grpSp>
        <p:nvGrpSpPr>
          <p:cNvPr id="131" name="그룹 32"/>
          <p:cNvGrpSpPr/>
          <p:nvPr/>
        </p:nvGrpSpPr>
        <p:grpSpPr>
          <a:xfrm>
            <a:off x="577272" y="2804256"/>
            <a:ext cx="466740" cy="409839"/>
            <a:chOff x="0" y="0"/>
            <a:chExt cx="466739" cy="409837"/>
          </a:xfrm>
        </p:grpSpPr>
        <p:sp>
          <p:nvSpPr>
            <p:cNvPr id="129" name="타원 33"/>
            <p:cNvSpPr/>
            <p:nvPr/>
          </p:nvSpPr>
          <p:spPr>
            <a:xfrm>
              <a:off x="25923" y="0"/>
              <a:ext cx="409838" cy="409838"/>
            </a:xfrm>
            <a:prstGeom prst="ellipse">
              <a:avLst/>
            </a:prstGeom>
            <a:solidFill>
              <a:srgbClr val="D247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30" name="텍스트 상자 34"/>
            <p:cNvSpPr txBox="1"/>
            <p:nvPr/>
          </p:nvSpPr>
          <p:spPr>
            <a:xfrm>
              <a:off x="0" y="16289"/>
              <a:ext cx="46674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2" name="내용 개체 틀 17"/>
          <p:cNvSpPr txBox="1"/>
          <p:nvPr/>
        </p:nvSpPr>
        <p:spPr>
          <a:xfrm>
            <a:off x="1102233" y="2844450"/>
            <a:ext cx="4412812" cy="1065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2000"/>
              </a:spcBef>
              <a:defRPr sz="11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첫 번째 슬라이드에서 다음과 같이 그림을 추가합니다 </a:t>
            </a:r>
            <a:r>
              <a:rPr b="1">
                <a:solidFill>
                  <a:srgbClr val="D24726"/>
                </a:solidFill>
              </a:rPr>
              <a:t>삽입</a:t>
            </a:r>
            <a:r>
              <a:t> &gt; </a:t>
            </a:r>
            <a:r>
              <a:rPr b="1">
                <a:solidFill>
                  <a:srgbClr val="D24726"/>
                </a:solidFill>
              </a:rPr>
              <a:t>그림</a:t>
            </a:r>
            <a:r>
              <a:t> 또는 </a:t>
            </a:r>
            <a:r>
              <a:rPr b="1">
                <a:solidFill>
                  <a:srgbClr val="D24726"/>
                </a:solidFill>
              </a:rPr>
              <a:t>삽입</a:t>
            </a:r>
            <a:r>
              <a:t> &gt; </a:t>
            </a:r>
            <a:r>
              <a:rPr b="1">
                <a:solidFill>
                  <a:srgbClr val="D24726"/>
                </a:solidFill>
              </a:rPr>
              <a:t>온라인</a:t>
            </a:r>
            <a:r>
              <a:rPr b="1"/>
              <a:t> </a:t>
            </a:r>
            <a:r>
              <a:rPr b="1">
                <a:solidFill>
                  <a:srgbClr val="D24726"/>
                </a:solidFill>
              </a:rPr>
              <a:t>그림</a:t>
            </a:r>
            <a:r>
              <a:t>으로 이동하여 그림을 선택합니다.</a:t>
            </a:r>
            <a:br/>
            <a:br/>
            <a:r>
              <a:rPr b="1">
                <a:solidFill>
                  <a:srgbClr val="D24726"/>
                </a:solidFill>
              </a:rPr>
              <a:t>힌트:</a:t>
            </a:r>
            <a:r>
              <a:rPr>
                <a:solidFill>
                  <a:srgbClr val="D24726"/>
                </a:solidFill>
              </a:rPr>
              <a:t> </a:t>
            </a:r>
            <a:r>
              <a:t>그림을 추가하려면 온라인 상태여야 합니다.</a:t>
            </a:r>
          </a:p>
        </p:txBody>
      </p:sp>
      <p:grpSp>
        <p:nvGrpSpPr>
          <p:cNvPr id="135" name="그룹 21"/>
          <p:cNvGrpSpPr/>
          <p:nvPr/>
        </p:nvGrpSpPr>
        <p:grpSpPr>
          <a:xfrm>
            <a:off x="577272" y="4208298"/>
            <a:ext cx="466740" cy="409839"/>
            <a:chOff x="0" y="0"/>
            <a:chExt cx="466739" cy="409837"/>
          </a:xfrm>
        </p:grpSpPr>
        <p:sp>
          <p:nvSpPr>
            <p:cNvPr id="133" name="타원 23"/>
            <p:cNvSpPr/>
            <p:nvPr/>
          </p:nvSpPr>
          <p:spPr>
            <a:xfrm>
              <a:off x="25923" y="0"/>
              <a:ext cx="409838" cy="409838"/>
            </a:xfrm>
            <a:prstGeom prst="ellipse">
              <a:avLst/>
            </a:prstGeom>
            <a:solidFill>
              <a:srgbClr val="D247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34" name="텍스트 상자 29"/>
            <p:cNvSpPr txBox="1"/>
            <p:nvPr/>
          </p:nvSpPr>
          <p:spPr>
            <a:xfrm>
              <a:off x="0" y="16289"/>
              <a:ext cx="46674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36" name="내용 개체 틀 17"/>
          <p:cNvSpPr txBox="1"/>
          <p:nvPr/>
        </p:nvSpPr>
        <p:spPr>
          <a:xfrm>
            <a:off x="1102233" y="4236460"/>
            <a:ext cx="4412812" cy="761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1000"/>
              </a:spcBef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디자인 아이디어를 켤지 묻는 메시지가 표시되면 </a:t>
            </a:r>
            <a:r>
              <a:rPr b="1">
                <a:solidFill>
                  <a:srgbClr val="D24726"/>
                </a:solidFill>
              </a:rPr>
              <a:t>켜기</a:t>
            </a:r>
            <a:r>
              <a:t>를 선택합니다.</a:t>
            </a:r>
          </a:p>
        </p:txBody>
      </p:sp>
      <p:grpSp>
        <p:nvGrpSpPr>
          <p:cNvPr id="139" name="그룹 36"/>
          <p:cNvGrpSpPr/>
          <p:nvPr/>
        </p:nvGrpSpPr>
        <p:grpSpPr>
          <a:xfrm>
            <a:off x="577272" y="5137379"/>
            <a:ext cx="466740" cy="409839"/>
            <a:chOff x="0" y="0"/>
            <a:chExt cx="466739" cy="409837"/>
          </a:xfrm>
        </p:grpSpPr>
        <p:sp>
          <p:nvSpPr>
            <p:cNvPr id="137" name="타원 37"/>
            <p:cNvSpPr/>
            <p:nvPr/>
          </p:nvSpPr>
          <p:spPr>
            <a:xfrm>
              <a:off x="25923" y="0"/>
              <a:ext cx="409838" cy="409838"/>
            </a:xfrm>
            <a:prstGeom prst="ellipse">
              <a:avLst/>
            </a:prstGeom>
            <a:solidFill>
              <a:srgbClr val="D247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38" name="텍스트 상자 38"/>
            <p:cNvSpPr txBox="1"/>
            <p:nvPr/>
          </p:nvSpPr>
          <p:spPr>
            <a:xfrm>
              <a:off x="0" y="16289"/>
              <a:ext cx="46674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40" name="내용 개체 틀 17"/>
          <p:cNvSpPr txBox="1"/>
          <p:nvPr/>
        </p:nvSpPr>
        <p:spPr>
          <a:xfrm>
            <a:off x="1102233" y="5177571"/>
            <a:ext cx="4412812" cy="56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ts val="1800"/>
              </a:lnSpc>
              <a:spcBef>
                <a:spcPts val="2000"/>
              </a:spcBef>
              <a:defRPr b="1" sz="1200">
                <a:solidFill>
                  <a:srgbClr val="D24726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디자인 아이디어</a:t>
            </a:r>
            <a:r>
              <a:rPr>
                <a:solidFill>
                  <a:srgbClr val="404040"/>
                </a:solidFill>
              </a:rPr>
              <a:t> </a:t>
            </a:r>
            <a:r>
              <a:rPr b="0">
                <a:solidFill>
                  <a:srgbClr val="404040"/>
                </a:solidFill>
              </a:rPr>
              <a:t>작업창에서 마음에 드는 디자인을 선택합니다.</a:t>
            </a:r>
          </a:p>
        </p:txBody>
      </p:sp>
      <p:pic>
        <p:nvPicPr>
          <p:cNvPr id="141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rcRect l="0" t="2317" r="0" b="0"/>
          <a:stretch>
            <a:fillRect/>
          </a:stretch>
        </p:blipFill>
        <p:spPr>
          <a:xfrm>
            <a:off x="0" y="-522562"/>
            <a:ext cx="12215573" cy="738056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4"/>
          <p:cNvSpPr txBox="1"/>
          <p:nvPr/>
        </p:nvSpPr>
        <p:spPr>
          <a:xfrm>
            <a:off x="4639475" y="230780"/>
            <a:ext cx="2913050" cy="469266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Grand Mint Ocean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사각형: 둥근 모서리 28"/>
          <p:cNvSpPr/>
          <p:nvPr/>
        </p:nvSpPr>
        <p:spPr>
          <a:xfrm>
            <a:off x="8191021" y="2048912"/>
            <a:ext cx="2961400" cy="4503606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28575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사각형: 둥근 모서리 29"/>
          <p:cNvSpPr/>
          <p:nvPr/>
        </p:nvSpPr>
        <p:spPr>
          <a:xfrm>
            <a:off x="678500" y="2048912"/>
            <a:ext cx="2961400" cy="4503606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28575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사각형: 둥근 모서리 27"/>
          <p:cNvSpPr/>
          <p:nvPr/>
        </p:nvSpPr>
        <p:spPr>
          <a:xfrm>
            <a:off x="4467199" y="2048912"/>
            <a:ext cx="2961400" cy="4503606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28575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TextBox 3"/>
          <p:cNvSpPr txBox="1"/>
          <p:nvPr/>
        </p:nvSpPr>
        <p:spPr>
          <a:xfrm>
            <a:off x="3569246" y="483786"/>
            <a:ext cx="5053509" cy="708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Grand Mint Ocean</a:t>
            </a:r>
          </a:p>
        </p:txBody>
      </p:sp>
      <p:sp>
        <p:nvSpPr>
          <p:cNvPr id="148" name="TextBox 4"/>
          <p:cNvSpPr txBox="1"/>
          <p:nvPr/>
        </p:nvSpPr>
        <p:spPr>
          <a:xfrm>
            <a:off x="1190144" y="1494473"/>
            <a:ext cx="193811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SeungChae</a:t>
            </a:r>
          </a:p>
        </p:txBody>
      </p:sp>
      <p:sp>
        <p:nvSpPr>
          <p:cNvPr id="149" name="TextBox 5"/>
          <p:cNvSpPr txBox="1"/>
          <p:nvPr/>
        </p:nvSpPr>
        <p:spPr>
          <a:xfrm>
            <a:off x="4978844" y="1494473"/>
            <a:ext cx="193811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MyeongHun</a:t>
            </a:r>
          </a:p>
        </p:txBody>
      </p:sp>
      <p:sp>
        <p:nvSpPr>
          <p:cNvPr id="150" name="TextBox 6"/>
          <p:cNvSpPr txBox="1"/>
          <p:nvPr/>
        </p:nvSpPr>
        <p:spPr>
          <a:xfrm>
            <a:off x="8702666" y="1494473"/>
            <a:ext cx="193811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HyeonJae</a:t>
            </a:r>
          </a:p>
        </p:txBody>
      </p:sp>
      <p:grpSp>
        <p:nvGrpSpPr>
          <p:cNvPr id="153" name="그룹 25"/>
          <p:cNvGrpSpPr/>
          <p:nvPr/>
        </p:nvGrpSpPr>
        <p:grpSpPr>
          <a:xfrm>
            <a:off x="770803" y="2136722"/>
            <a:ext cx="2722968" cy="4427407"/>
            <a:chOff x="0" y="0"/>
            <a:chExt cx="2722967" cy="4427406"/>
          </a:xfrm>
        </p:grpSpPr>
        <p:pic>
          <p:nvPicPr>
            <p:cNvPr id="151" name="그림 14" descr="그림 1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014" t="0" r="1002" b="0"/>
            <a:stretch>
              <a:fillRect/>
            </a:stretch>
          </p:blipFill>
          <p:spPr>
            <a:xfrm rot="5400000">
              <a:off x="-647336" y="1057103"/>
              <a:ext cx="4421288" cy="231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그림 10" descr="그림 10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1192" t="16899" r="25977" b="17377"/>
            <a:stretch>
              <a:fillRect/>
            </a:stretch>
          </p:blipFill>
          <p:spPr>
            <a:xfrm>
              <a:off x="0" y="-1"/>
              <a:ext cx="2501986" cy="3112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6" name="그룹 24"/>
          <p:cNvGrpSpPr/>
          <p:nvPr/>
        </p:nvGrpSpPr>
        <p:grpSpPr>
          <a:xfrm>
            <a:off x="3725352" y="1437443"/>
            <a:ext cx="4383096" cy="5115074"/>
            <a:chOff x="0" y="0"/>
            <a:chExt cx="4383095" cy="5115072"/>
          </a:xfrm>
        </p:grpSpPr>
        <p:pic>
          <p:nvPicPr>
            <p:cNvPr id="154" name="그림 8" descr="그림 8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8900" t="0" r="0" b="0"/>
            <a:stretch>
              <a:fillRect/>
            </a:stretch>
          </p:blipFill>
          <p:spPr>
            <a:xfrm rot="5400000">
              <a:off x="168181" y="1627658"/>
              <a:ext cx="4427404" cy="25474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그림 16" descr="그림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4383097" cy="438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그룹 23"/>
          <p:cNvGrpSpPr/>
          <p:nvPr/>
        </p:nvGrpSpPr>
        <p:grpSpPr>
          <a:xfrm>
            <a:off x="7476249" y="1253227"/>
            <a:ext cx="4936731" cy="5310902"/>
            <a:chOff x="0" y="0"/>
            <a:chExt cx="4936730" cy="5310901"/>
          </a:xfrm>
        </p:grpSpPr>
        <p:pic>
          <p:nvPicPr>
            <p:cNvPr id="157" name="그림 12" descr="그림 12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9698" t="0" r="9165" b="0"/>
            <a:stretch>
              <a:fillRect/>
            </a:stretch>
          </p:blipFill>
          <p:spPr>
            <a:xfrm rot="5400000">
              <a:off x="-137499" y="1824129"/>
              <a:ext cx="4427408" cy="2546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그림 18" descr="그림 18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936731" cy="4936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2" name="사각형: 둥근 모서리 19"/>
          <p:cNvGrpSpPr/>
          <p:nvPr/>
        </p:nvGrpSpPr>
        <p:grpSpPr>
          <a:xfrm>
            <a:off x="1421804" y="5958182"/>
            <a:ext cx="1647263" cy="463550"/>
            <a:chOff x="0" y="0"/>
            <a:chExt cx="1647261" cy="463548"/>
          </a:xfrm>
        </p:grpSpPr>
        <p:sp>
          <p:nvSpPr>
            <p:cNvPr id="160" name="Rounded Rectangle"/>
            <p:cNvSpPr/>
            <p:nvPr/>
          </p:nvSpPr>
          <p:spPr>
            <a:xfrm>
              <a:off x="0" y="0"/>
              <a:ext cx="1647262" cy="463549"/>
            </a:xfrm>
            <a:prstGeom prst="roundRect">
              <a:avLst>
                <a:gd name="adj" fmla="val 7222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1" name="CLICK"/>
            <p:cNvSpPr txBox="1"/>
            <p:nvPr/>
          </p:nvSpPr>
          <p:spPr>
            <a:xfrm>
              <a:off x="55524" y="56443"/>
              <a:ext cx="15362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CLICK</a:t>
              </a:r>
            </a:p>
          </p:txBody>
        </p:sp>
      </p:grpSp>
      <p:grpSp>
        <p:nvGrpSpPr>
          <p:cNvPr id="165" name="사각형: 둥근 모서리 20"/>
          <p:cNvGrpSpPr/>
          <p:nvPr/>
        </p:nvGrpSpPr>
        <p:grpSpPr>
          <a:xfrm>
            <a:off x="5272368" y="5958182"/>
            <a:ext cx="1647262" cy="463550"/>
            <a:chOff x="0" y="0"/>
            <a:chExt cx="1647261" cy="463548"/>
          </a:xfrm>
        </p:grpSpPr>
        <p:sp>
          <p:nvSpPr>
            <p:cNvPr id="163" name="Rounded Rectangle"/>
            <p:cNvSpPr/>
            <p:nvPr/>
          </p:nvSpPr>
          <p:spPr>
            <a:xfrm>
              <a:off x="0" y="0"/>
              <a:ext cx="1647262" cy="463549"/>
            </a:xfrm>
            <a:prstGeom prst="roundRect">
              <a:avLst>
                <a:gd name="adj" fmla="val 7222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4" name="CLICK"/>
            <p:cNvSpPr txBox="1"/>
            <p:nvPr/>
          </p:nvSpPr>
          <p:spPr>
            <a:xfrm>
              <a:off x="55524" y="56443"/>
              <a:ext cx="15362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CLICK</a:t>
              </a:r>
            </a:p>
          </p:txBody>
        </p:sp>
      </p:grpSp>
      <p:grpSp>
        <p:nvGrpSpPr>
          <p:cNvPr id="168" name="사각형: 둥근 모서리 21"/>
          <p:cNvGrpSpPr/>
          <p:nvPr/>
        </p:nvGrpSpPr>
        <p:grpSpPr>
          <a:xfrm>
            <a:off x="8931789" y="5958182"/>
            <a:ext cx="1647262" cy="463550"/>
            <a:chOff x="0" y="0"/>
            <a:chExt cx="1647261" cy="463548"/>
          </a:xfrm>
        </p:grpSpPr>
        <p:sp>
          <p:nvSpPr>
            <p:cNvPr id="166" name="Rounded Rectangle"/>
            <p:cNvSpPr/>
            <p:nvPr/>
          </p:nvSpPr>
          <p:spPr>
            <a:xfrm>
              <a:off x="0" y="0"/>
              <a:ext cx="1647262" cy="463549"/>
            </a:xfrm>
            <a:prstGeom prst="roundRect">
              <a:avLst>
                <a:gd name="adj" fmla="val 7222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7" name="CLICK"/>
            <p:cNvSpPr txBox="1"/>
            <p:nvPr/>
          </p:nvSpPr>
          <p:spPr>
            <a:xfrm>
              <a:off x="55524" y="56443"/>
              <a:ext cx="15362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CLICK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사각형: 둥근 모서리 28"/>
          <p:cNvSpPr/>
          <p:nvPr/>
        </p:nvSpPr>
        <p:spPr>
          <a:xfrm>
            <a:off x="924505" y="2048912"/>
            <a:ext cx="2961400" cy="4503606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28575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TextBox 3"/>
          <p:cNvSpPr txBox="1"/>
          <p:nvPr/>
        </p:nvSpPr>
        <p:spPr>
          <a:xfrm>
            <a:off x="3569246" y="325155"/>
            <a:ext cx="5053509" cy="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Profile</a:t>
            </a:r>
          </a:p>
        </p:txBody>
      </p:sp>
      <p:sp>
        <p:nvSpPr>
          <p:cNvPr id="172" name="TextBox 6"/>
          <p:cNvSpPr txBox="1"/>
          <p:nvPr/>
        </p:nvSpPr>
        <p:spPr>
          <a:xfrm>
            <a:off x="1436149" y="1494473"/>
            <a:ext cx="193811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HyeonJae</a:t>
            </a:r>
          </a:p>
        </p:txBody>
      </p:sp>
      <p:grpSp>
        <p:nvGrpSpPr>
          <p:cNvPr id="175" name="그룹 23"/>
          <p:cNvGrpSpPr/>
          <p:nvPr/>
        </p:nvGrpSpPr>
        <p:grpSpPr>
          <a:xfrm>
            <a:off x="209732" y="1253227"/>
            <a:ext cx="4936731" cy="5310902"/>
            <a:chOff x="0" y="0"/>
            <a:chExt cx="4936730" cy="5310901"/>
          </a:xfrm>
        </p:grpSpPr>
        <p:pic>
          <p:nvPicPr>
            <p:cNvPr id="173" name="그림 12" descr="그림 1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698" t="0" r="9165" b="0"/>
            <a:stretch>
              <a:fillRect/>
            </a:stretch>
          </p:blipFill>
          <p:spPr>
            <a:xfrm rot="5400000">
              <a:off x="-137499" y="1824129"/>
              <a:ext cx="4427408" cy="2546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그림 18" descr="그림 1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936731" cy="4936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6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6926" y="2770152"/>
            <a:ext cx="5624786" cy="142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그림 13" descr="그림 13"/>
          <p:cNvPicPr>
            <a:picLocks noChangeAspect="1"/>
          </p:cNvPicPr>
          <p:nvPr/>
        </p:nvPicPr>
        <p:blipFill>
          <a:blip r:embed="rId5">
            <a:extLst/>
          </a:blip>
          <a:srcRect l="0" t="0" r="0" b="51357"/>
          <a:stretch>
            <a:fillRect/>
          </a:stretch>
        </p:blipFill>
        <p:spPr>
          <a:xfrm>
            <a:off x="4176926" y="4191666"/>
            <a:ext cx="5624955" cy="235795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Line"/>
          <p:cNvSpPr/>
          <p:nvPr/>
        </p:nvSpPr>
        <p:spPr>
          <a:xfrm flipV="1">
            <a:off x="11531599" y="526677"/>
            <a:ext cx="305115" cy="30511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Line"/>
          <p:cNvSpPr/>
          <p:nvPr/>
        </p:nvSpPr>
        <p:spPr>
          <a:xfrm flipH="1" flipV="1">
            <a:off x="11531599" y="526677"/>
            <a:ext cx="305115" cy="305115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TextBox 3"/>
          <p:cNvSpPr txBox="1"/>
          <p:nvPr/>
        </p:nvSpPr>
        <p:spPr>
          <a:xfrm>
            <a:off x="3569246" y="1020369"/>
            <a:ext cx="5053508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#AR #Ai </a:t>
            </a:r>
          </a:p>
        </p:txBody>
      </p:sp>
      <p:sp>
        <p:nvSpPr>
          <p:cNvPr id="181" name="TextBox 3"/>
          <p:cNvSpPr txBox="1"/>
          <p:nvPr/>
        </p:nvSpPr>
        <p:spPr>
          <a:xfrm>
            <a:off x="4153580" y="1789176"/>
            <a:ext cx="5053509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2100">
                <a:latin typeface="Arial"/>
                <a:ea typeface="Arial"/>
                <a:cs typeface="Arial"/>
                <a:sym typeface="Arial"/>
              </a:defRPr>
            </a:pPr>
            <a:r>
              <a:t>I’m interested in </a:t>
            </a:r>
            <a:r>
              <a:rPr i="0" u="sng"/>
              <a:t>#AR</a:t>
            </a:r>
            <a:r>
              <a:rPr i="0"/>
              <a:t> </a:t>
            </a:r>
            <a:r>
              <a:rPr i="0" u="sng"/>
              <a:t>#Ai</a:t>
            </a:r>
            <a:r>
              <a:rPr i="0"/>
              <a:t> </a:t>
            </a:r>
          </a:p>
        </p:txBody>
      </p:sp>
      <p:sp>
        <p:nvSpPr>
          <p:cNvPr id="182" name="TextBox 3"/>
          <p:cNvSpPr txBox="1"/>
          <p:nvPr/>
        </p:nvSpPr>
        <p:spPr>
          <a:xfrm>
            <a:off x="4153580" y="2187474"/>
            <a:ext cx="5053509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Skills: Unity, Unreal, Python, Arduino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WelcomeDo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lcomeDoc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WelcomeDo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elcomeDoc">
  <a:themeElements>
    <a:clrScheme name="WelcomeDo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lcomeDoc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WelcomeDo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